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7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print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0" y="0"/>
            <a:ext cx="9144000" cy="6858000"/>
          </a:xfrm>
          <a:prstGeom prst="rect">
            <a:avLst/>
          </a:prstGeom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52565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s://ds04.infourok.ru/uploads/ex/12a4/0009fdb3-2316f768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79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3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s04.infourok.ru/uploads/ex/12a4/0009fdb3-2316f768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20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4.infourok.ru/uploads/ex/12a4/0009fdb3-2316f768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304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9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ds04.infourok.ru/uploads/ex/12a4/0009fdb3-2316f768/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99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12a4/0009fdb3-2316f768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41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ds04.infourok.ru/uploads/ex/12a4/0009fdb3-2316f768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11"/>
            <a:ext cx="9288895" cy="681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29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ds04.infourok.ru/uploads/ex/12a4/0009fdb3-2316f768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299575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77072"/>
            <a:ext cx="3528392" cy="2016224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71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ds04.infourok.ru/uploads/ex/12a4/0009fdb3-2316f768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39"/>
            <a:ext cx="3312367" cy="2376265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8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ds04.infourok.ru/uploads/ex/12a4/0009fdb3-2316f768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299575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7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ds04.infourok.ru/uploads/ex/12a4/0009fdb3-2316f768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27" y="0"/>
            <a:ext cx="93304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87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ds04.infourok.ru/uploads/ex/12a4/0009fdb3-2316f768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995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09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s://ds04.infourok.ru/uploads/ex/12a4/0009fdb3-2316f768/img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2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4221088"/>
            <a:ext cx="3096344" cy="1944216"/>
          </a:xfrm>
          <a:prstGeom prst="rect">
            <a:avLst/>
          </a:prstGeom>
          <a:ln w="38100">
            <a:solidFill>
              <a:srgbClr val="00B050"/>
            </a:solidFill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6227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ds04.infourok.ru/uploads/ex/12a4/0009fdb3-2316f768/img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18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4" name="Picture 4" descr="https://ds04.infourok.ru/uploads/ex/12a4/0009fdb3-2316f768/img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66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s://ds04.infourok.ru/uploads/ex/12a4/0009fdb3-2316f768/img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79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https://ds04.infourok.ru/uploads/ex/12a4/0009fdb3-2316f768/img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664296" cy="2304256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  <a:reflection blurRad="38100" stA="26000" endPos="23000" dist="25400" dir="5400000" sy="-100000" rotWithShape="0"/>
          </a:effectLst>
          <a:scene3d>
            <a:camera prst="perspectiveLeft"/>
            <a:lightRig rig="balanced" dir="tr"/>
          </a:scene3d>
          <a:sp3d contourW="14605" prstMaterial="plastic">
            <a:bevelT w="50800"/>
            <a:contourClr>
              <a:schemeClr val="accent2">
                <a:shade val="30000"/>
                <a:satMod val="12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05453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ds04.infourok.ru/uploads/ex/12a4/0009fdb3-2316f768/img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57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ds04.infourok.ru/uploads/ex/12a4/0009fdb3-2316f768/img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0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s://ds04.infourok.ru/uploads/ex/12a4/0009fdb3-2316f768/img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98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s://ds04.infourok.ru/uploads/ex/12a4/0009fdb3-2316f768/img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2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21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Жизнь-самое ценное, что может быть у человека!</a:t>
            </a:r>
            <a:br>
              <a:rPr lang="ru-RU" sz="3200" b="1" dirty="0" smtClean="0">
                <a:solidFill>
                  <a:srgbClr val="FF3399"/>
                </a:solidFill>
                <a:latin typeface="Comic Sans MS" panose="030F0702030302020204" pitchFamily="66" charset="0"/>
              </a:rPr>
            </a:br>
            <a:r>
              <a:rPr lang="ru-RU" sz="3200" b="1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Берегите себя и своих близких!</a:t>
            </a:r>
            <a:endParaRPr lang="ru-RU" sz="3200" b="1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</a:t>
            </a:r>
          </a:p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r>
              <a:rPr lang="ru-RU" sz="4800" dirty="0" smtClean="0"/>
              <a:t>       </a:t>
            </a:r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Спасибо за внимание!</a:t>
            </a:r>
            <a:endParaRPr lang="ru-RU" sz="4800" b="1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83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Горизонт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106</TotalTime>
  <Words>16</Words>
  <Application>Microsoft Office PowerPoint</Application>
  <PresentationFormat>Экран (4:3)</PresentationFormat>
  <Paragraphs>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Жизнь-самое ценное, что может быть у человека! Берегите себя и своих близких!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print</cp:lastModifiedBy>
  <cp:revision>16</cp:revision>
  <dcterms:modified xsi:type="dcterms:W3CDTF">2018-03-14T14:27:34Z</dcterms:modified>
</cp:coreProperties>
</file>